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774D5DE-E55D-46AE-8046-77D68E2CF197}" type="datetimeFigureOut">
              <a:rPr lang="en-US" smtClean="0"/>
              <a:pPr/>
              <a:t>10/22/2011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1CB28D4-4434-41B1-BFB1-F74796C31B9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74D5DE-E55D-46AE-8046-77D68E2CF197}" type="datetimeFigureOut">
              <a:rPr lang="en-US" smtClean="0"/>
              <a:pPr/>
              <a:t>10/22/2011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B28D4-4434-41B1-BFB1-F74796C31B9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74D5DE-E55D-46AE-8046-77D68E2CF197}" type="datetimeFigureOut">
              <a:rPr lang="en-US" smtClean="0"/>
              <a:pPr/>
              <a:t>10/22/2011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B28D4-4434-41B1-BFB1-F74796C31B9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74D5DE-E55D-46AE-8046-77D68E2CF197}" type="datetimeFigureOut">
              <a:rPr lang="en-US" smtClean="0"/>
              <a:pPr/>
              <a:t>10/22/2011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B28D4-4434-41B1-BFB1-F74796C31B9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774D5DE-E55D-46AE-8046-77D68E2CF197}" type="datetimeFigureOut">
              <a:rPr lang="en-US" smtClean="0"/>
              <a:pPr/>
              <a:t>10/22/2011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CB28D4-4434-41B1-BFB1-F74796C31B9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774D5DE-E55D-46AE-8046-77D68E2CF197}" type="datetimeFigureOut">
              <a:rPr lang="en-US" smtClean="0"/>
              <a:pPr/>
              <a:t>10/22/2011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CB28D4-4434-41B1-BFB1-F74796C31B9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774D5DE-E55D-46AE-8046-77D68E2CF197}" type="datetimeFigureOut">
              <a:rPr lang="en-US" smtClean="0"/>
              <a:pPr/>
              <a:t>10/22/2011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CB28D4-4434-41B1-BFB1-F74796C31B9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774D5DE-E55D-46AE-8046-77D68E2CF197}" type="datetimeFigureOut">
              <a:rPr lang="en-US" smtClean="0"/>
              <a:pPr/>
              <a:t>10/22/2011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CB28D4-4434-41B1-BFB1-F74796C31B9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74D5DE-E55D-46AE-8046-77D68E2CF197}" type="datetimeFigureOut">
              <a:rPr lang="en-US" smtClean="0"/>
              <a:pPr/>
              <a:t>10/22/2011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CB28D4-4434-41B1-BFB1-F74796C31B9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774D5DE-E55D-46AE-8046-77D68E2CF197}" type="datetimeFigureOut">
              <a:rPr lang="en-US" smtClean="0"/>
              <a:pPr/>
              <a:t>10/22/2011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CB28D4-4434-41B1-BFB1-F74796C31B9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774D5DE-E55D-46AE-8046-77D68E2CF197}" type="datetimeFigureOut">
              <a:rPr lang="en-US" smtClean="0"/>
              <a:pPr/>
              <a:t>10/22/2011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1CB28D4-4434-41B1-BFB1-F74796C31B9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774D5DE-E55D-46AE-8046-77D68E2CF197}" type="datetimeFigureOut">
              <a:rPr lang="en-US" smtClean="0"/>
              <a:pPr/>
              <a:t>10/22/2011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1CB28D4-4434-41B1-BFB1-F74796C31B9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20359738">
            <a:off x="136551" y="1541032"/>
            <a:ext cx="3818393" cy="1470025"/>
          </a:xfrm>
        </p:spPr>
        <p:txBody>
          <a:bodyPr>
            <a:noAutofit/>
            <a:scene3d>
              <a:camera prst="orthographicFront"/>
              <a:lightRig rig="threePt" dir="t"/>
            </a:scene3d>
            <a:sp3d extrusionH="57150" contourW="12700" prstMaterial="metal">
              <a:extrusionClr>
                <a:schemeClr val="tx2">
                  <a:lumMod val="40000"/>
                  <a:lumOff val="60000"/>
                </a:schemeClr>
              </a:extrusionClr>
              <a:contourClr>
                <a:schemeClr val="tx2">
                  <a:lumMod val="75000"/>
                </a:schemeClr>
              </a:contourClr>
            </a:sp3d>
          </a:bodyPr>
          <a:lstStyle/>
          <a:p>
            <a:r>
              <a:rPr lang="en-US" sz="8000" dirty="0" smtClean="0">
                <a:ln cmpd="thinThick">
                  <a:solidFill>
                    <a:schemeClr val="tx1"/>
                  </a:soli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a:outerShdw blurRad="75057" dist="38100" dir="5400000" sy="-20000" rotWithShape="0">
                    <a:prstClr val="black">
                      <a:alpha val="25000"/>
                    </a:prstClr>
                  </a:outerShdw>
                </a:effectLst>
                <a:latin typeface="Amienne" pitchFamily="82" charset="0"/>
              </a:rPr>
              <a:t>Dogpile.com</a:t>
            </a:r>
            <a:br>
              <a:rPr lang="en-US" sz="8000" dirty="0" smtClean="0">
                <a:ln cmpd="thinThick">
                  <a:solidFill>
                    <a:schemeClr val="tx1"/>
                  </a:soli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a:outerShdw blurRad="75057" dist="38100" dir="5400000" sy="-20000" rotWithShape="0">
                    <a:prstClr val="black">
                      <a:alpha val="25000"/>
                    </a:prstClr>
                  </a:outerShdw>
                </a:effectLst>
                <a:latin typeface="Amienne" pitchFamily="82" charset="0"/>
              </a:rPr>
            </a:br>
            <a:r>
              <a:rPr lang="en-US" sz="8000" dirty="0" smtClean="0">
                <a:ln cmpd="thinThick">
                  <a:solidFill>
                    <a:schemeClr val="tx1"/>
                  </a:soli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a:outerShdw blurRad="75057" dist="38100" dir="5400000" sy="-20000" rotWithShape="0">
                    <a:prstClr val="black">
                      <a:alpha val="25000"/>
                    </a:prstClr>
                  </a:outerShdw>
                </a:effectLst>
                <a:latin typeface="Amienne" pitchFamily="82" charset="0"/>
              </a:rPr>
              <a:t>Search Engine</a:t>
            </a:r>
            <a:endParaRPr lang="en-US" sz="8000" dirty="0">
              <a:ln cmpd="thinThick">
                <a:solidFill>
                  <a:schemeClr val="tx1"/>
                </a:soli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a:outerShdw blurRad="75057" dist="38100" dir="5400000" sy="-20000" rotWithShape="0">
                  <a:prstClr val="black">
                    <a:alpha val="25000"/>
                  </a:prstClr>
                </a:outerShdw>
              </a:effectLst>
              <a:latin typeface="Amienne" pitchFamily="82" charset="0"/>
            </a:endParaRPr>
          </a:p>
        </p:txBody>
      </p:sp>
      <p:sp>
        <p:nvSpPr>
          <p:cNvPr id="3" name="Subtitle 2"/>
          <p:cNvSpPr>
            <a:spLocks noGrp="1"/>
          </p:cNvSpPr>
          <p:nvPr>
            <p:ph type="subTitle" idx="1"/>
          </p:nvPr>
        </p:nvSpPr>
        <p:spPr>
          <a:xfrm rot="459147">
            <a:off x="2465590" y="3079306"/>
            <a:ext cx="6324600" cy="1975816"/>
          </a:xfrm>
          <a:ln cmpd="tri">
            <a:solidFill>
              <a:schemeClr val="tx1"/>
            </a:solidFill>
          </a:ln>
        </p:spPr>
        <p:txBody>
          <a:bodyPr>
            <a:noAutofit/>
          </a:bodyPr>
          <a:lstStyle/>
          <a:p>
            <a:pPr algn="ctr"/>
            <a:r>
              <a:rPr lang="en-US" sz="2000" dirty="0" smtClean="0">
                <a:solidFill>
                  <a:schemeClr val="bg2">
                    <a:lumMod val="50000"/>
                  </a:schemeClr>
                </a:solidFill>
                <a:latin typeface="Berylium" pitchFamily="2" charset="0"/>
              </a:rPr>
              <a:t>Dogpile.com is another search engine, very similar to Google, Yahoo, and Bing. “</a:t>
            </a:r>
            <a:r>
              <a:rPr lang="en-US" sz="2000" dirty="0" err="1" smtClean="0">
                <a:solidFill>
                  <a:schemeClr val="bg2">
                    <a:lumMod val="50000"/>
                  </a:schemeClr>
                </a:solidFill>
                <a:latin typeface="Berylium" pitchFamily="2" charset="0"/>
              </a:rPr>
              <a:t>Dogpile</a:t>
            </a:r>
            <a:r>
              <a:rPr lang="en-US" sz="2000" dirty="0" smtClean="0">
                <a:solidFill>
                  <a:schemeClr val="bg2">
                    <a:lumMod val="50000"/>
                  </a:schemeClr>
                </a:solidFill>
                <a:latin typeface="Berylium" pitchFamily="2" charset="0"/>
              </a:rPr>
              <a:t> looks at all of them, decides which are most relevant to your search, eliminates duplicates and reveals them to you. In the end, you get a list of results more complete than anywhere else on the Web”. </a:t>
            </a:r>
            <a:endParaRPr lang="en-US" sz="2000" dirty="0">
              <a:solidFill>
                <a:schemeClr val="bg2">
                  <a:lumMod val="50000"/>
                </a:schemeClr>
              </a:solidFill>
              <a:latin typeface="Berylium" pitchFamily="2" charset="0"/>
            </a:endParaRPr>
          </a:p>
        </p:txBody>
      </p:sp>
      <p:sp>
        <p:nvSpPr>
          <p:cNvPr id="4" name="TextBox 3"/>
          <p:cNvSpPr txBox="1"/>
          <p:nvPr/>
        </p:nvSpPr>
        <p:spPr>
          <a:xfrm>
            <a:off x="228600" y="4953000"/>
            <a:ext cx="5410200" cy="1754326"/>
          </a:xfrm>
          <a:prstGeom prst="rect">
            <a:avLst/>
          </a:prstGeom>
          <a:noFill/>
        </p:spPr>
        <p:txBody>
          <a:bodyPr wrap="square" rtlCol="0">
            <a:spAutoFit/>
          </a:bodyPr>
          <a:lstStyle/>
          <a:p>
            <a:r>
              <a:rPr lang="en-US" dirty="0" smtClean="0">
                <a:solidFill>
                  <a:schemeClr val="bg2">
                    <a:lumMod val="50000"/>
                  </a:schemeClr>
                </a:solidFill>
              </a:rPr>
              <a:t>“In </a:t>
            </a:r>
            <a:r>
              <a:rPr lang="en-US" dirty="0" smtClean="0">
                <a:solidFill>
                  <a:schemeClr val="bg2">
                    <a:lumMod val="50000"/>
                  </a:schemeClr>
                </a:solidFill>
              </a:rPr>
              <a:t>1996, Aaron </a:t>
            </a:r>
            <a:r>
              <a:rPr lang="en-US" dirty="0" err="1" smtClean="0">
                <a:solidFill>
                  <a:schemeClr val="bg2">
                    <a:lumMod val="50000"/>
                  </a:schemeClr>
                </a:solidFill>
              </a:rPr>
              <a:t>Flin</a:t>
            </a:r>
            <a:r>
              <a:rPr lang="en-US" dirty="0" smtClean="0">
                <a:solidFill>
                  <a:schemeClr val="bg2">
                    <a:lumMod val="50000"/>
                  </a:schemeClr>
                </a:solidFill>
              </a:rPr>
              <a:t> was a research attorney and part-time programmer. He created </a:t>
            </a:r>
            <a:r>
              <a:rPr lang="en-US" dirty="0" err="1" smtClean="0">
                <a:solidFill>
                  <a:schemeClr val="bg2">
                    <a:lumMod val="50000"/>
                  </a:schemeClr>
                </a:solidFill>
              </a:rPr>
              <a:t>Dogpile</a:t>
            </a:r>
            <a:r>
              <a:rPr lang="en-US" dirty="0" smtClean="0">
                <a:solidFill>
                  <a:schemeClr val="bg2">
                    <a:lumMod val="50000"/>
                  </a:schemeClr>
                </a:solidFill>
              </a:rPr>
              <a:t> to search through 20 different search engines and aggregate results from multiple pages. </a:t>
            </a:r>
            <a:r>
              <a:rPr lang="en-US" dirty="0" err="1" smtClean="0">
                <a:solidFill>
                  <a:schemeClr val="bg2">
                    <a:lumMod val="50000"/>
                  </a:schemeClr>
                </a:solidFill>
              </a:rPr>
              <a:t>Dogpile</a:t>
            </a:r>
            <a:r>
              <a:rPr lang="en-US" dirty="0" smtClean="0">
                <a:solidFill>
                  <a:schemeClr val="bg2">
                    <a:lumMod val="50000"/>
                  </a:schemeClr>
                </a:solidFill>
              </a:rPr>
              <a:t> was not the first meta-search engine, but it has outlasted many of its early competitors</a:t>
            </a:r>
            <a:r>
              <a:rPr lang="en-US" dirty="0" smtClean="0">
                <a:solidFill>
                  <a:schemeClr val="bg2">
                    <a:lumMod val="50000"/>
                  </a:schemeClr>
                </a:solidFill>
              </a:rPr>
              <a:t>.”</a:t>
            </a:r>
            <a:endParaRPr lang="en-US" dirty="0">
              <a:solidFill>
                <a:schemeClr val="bg2">
                  <a:lumMod val="50000"/>
                </a:schemeClr>
              </a:solidFill>
            </a:endParaRPr>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t="17373" r="1276" b="7627"/>
          <a:stretch>
            <a:fillRect/>
          </a:stretch>
        </p:blipFill>
        <p:spPr bwMode="auto">
          <a:xfrm>
            <a:off x="0" y="0"/>
            <a:ext cx="9144000" cy="68580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Grp="1" noChangeAspect="1" noChangeArrowheads="1"/>
          </p:cNvPicPr>
          <p:nvPr>
            <p:ph idx="1"/>
          </p:nvPr>
        </p:nvPicPr>
        <p:blipFill>
          <a:blip r:embed="rId2" cstate="print"/>
          <a:srcRect r="223" b="7576"/>
          <a:stretch>
            <a:fillRect/>
          </a:stretch>
        </p:blipFill>
        <p:spPr bwMode="auto">
          <a:xfrm>
            <a:off x="668373" y="838200"/>
            <a:ext cx="7789827" cy="5562599"/>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780288"/>
          </a:xfrm>
        </p:spPr>
        <p:txBody>
          <a:bodyPr>
            <a:normAutofit fontScale="90000"/>
          </a:bodyPr>
          <a:lstStyle/>
          <a:p>
            <a:r>
              <a:rPr lang="en-US" sz="1600" dirty="0" smtClean="0">
                <a:latin typeface="Ameretto Condensed" pitchFamily="2" charset="0"/>
              </a:rPr>
              <a:t>I chose to search for wonderbaby.org ,a website created by an amazing mother who also has a child with </a:t>
            </a:r>
            <a:r>
              <a:rPr lang="en-US" sz="1600" dirty="0" err="1" smtClean="0">
                <a:latin typeface="Ameretto Condensed" pitchFamily="2" charset="0"/>
              </a:rPr>
              <a:t>Leber’s</a:t>
            </a:r>
            <a:r>
              <a:rPr lang="en-US" sz="1600" dirty="0" smtClean="0">
                <a:latin typeface="Ameretto Condensed" pitchFamily="2" charset="0"/>
              </a:rPr>
              <a:t> Congenital </a:t>
            </a:r>
            <a:r>
              <a:rPr lang="en-US" sz="1600" dirty="0" err="1" smtClean="0">
                <a:latin typeface="Ameretto Condensed" pitchFamily="2" charset="0"/>
              </a:rPr>
              <a:t>Amaurosis</a:t>
            </a:r>
            <a:r>
              <a:rPr lang="en-US" sz="1600" dirty="0" smtClean="0">
                <a:latin typeface="Ameretto Condensed" pitchFamily="2" charset="0"/>
              </a:rPr>
              <a:t>, through the </a:t>
            </a:r>
            <a:r>
              <a:rPr lang="en-US" sz="1600" dirty="0" err="1" smtClean="0">
                <a:latin typeface="Ameretto Condensed" pitchFamily="2" charset="0"/>
              </a:rPr>
              <a:t>dogpile</a:t>
            </a:r>
            <a:r>
              <a:rPr lang="en-US" sz="1600" dirty="0" smtClean="0">
                <a:latin typeface="Ameretto Condensed" pitchFamily="2" charset="0"/>
              </a:rPr>
              <a:t> search engine.  As you could see from the previous slide- this was the very first link presented. </a:t>
            </a:r>
            <a:endParaRPr lang="en-US" sz="1600" dirty="0">
              <a:latin typeface="Ameretto Condensed" pitchFamily="2" charset="0"/>
            </a:endParaRPr>
          </a:p>
        </p:txBody>
      </p:sp>
      <p:pic>
        <p:nvPicPr>
          <p:cNvPr id="3075" name="Picture 3"/>
          <p:cNvPicPr>
            <a:picLocks noGrp="1" noChangeAspect="1" noChangeArrowheads="1"/>
          </p:cNvPicPr>
          <p:nvPr>
            <p:ph idx="1"/>
          </p:nvPr>
        </p:nvPicPr>
        <p:blipFill>
          <a:blip r:embed="rId2" cstate="print"/>
          <a:srcRect r="223" b="6944"/>
          <a:stretch>
            <a:fillRect/>
          </a:stretch>
        </p:blipFill>
        <p:spPr bwMode="auto">
          <a:xfrm>
            <a:off x="609600" y="2438400"/>
            <a:ext cx="7789827" cy="4084637"/>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990600"/>
            <a:ext cx="8458200" cy="1143000"/>
          </a:xfrm>
        </p:spPr>
        <p:txBody>
          <a:bodyPr>
            <a:normAutofit fontScale="90000"/>
          </a:bodyPr>
          <a:lstStyle/>
          <a:p>
            <a:r>
              <a:rPr lang="en-US" sz="1800" dirty="0" smtClean="0">
                <a:latin typeface="Ameretto Condensed" pitchFamily="2" charset="0"/>
              </a:rPr>
              <a:t>As previously mentioned, this website was developed by an amazing woman and mother. I have had the pleasure of meeting her and her handsome son at Perkins School for the Blind.  She developed this website to help parents of blind children and other disabilities as a form of support, education and advocacy. She shares her  and her sons journey with others as a way to let them know that they are not alone. This website is an amazing resource center for families!</a:t>
            </a:r>
            <a:endParaRPr lang="en-US" sz="1800" dirty="0">
              <a:latin typeface="Ameretto Condensed" pitchFamily="2" charset="0"/>
            </a:endParaRPr>
          </a:p>
        </p:txBody>
      </p:sp>
      <p:pic>
        <p:nvPicPr>
          <p:cNvPr id="4098" name="Picture 2"/>
          <p:cNvPicPr>
            <a:picLocks noGrp="1" noChangeAspect="1" noChangeArrowheads="1"/>
          </p:cNvPicPr>
          <p:nvPr>
            <p:ph idx="1"/>
          </p:nvPr>
        </p:nvPicPr>
        <p:blipFill>
          <a:blip r:embed="rId2" cstate="print"/>
          <a:srcRect r="1199" b="3472"/>
          <a:stretch>
            <a:fillRect/>
          </a:stretch>
        </p:blipFill>
        <p:spPr bwMode="auto">
          <a:xfrm>
            <a:off x="685800" y="2286000"/>
            <a:ext cx="7713627" cy="4237037"/>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p:cover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457200" y="1935480"/>
            <a:ext cx="8229600" cy="2179320"/>
          </a:xfrm>
        </p:spPr>
        <p:txBody>
          <a:bodyPr>
            <a:normAutofit lnSpcReduction="10000"/>
          </a:bodyPr>
          <a:lstStyle/>
          <a:p>
            <a:r>
              <a:rPr lang="en-US" dirty="0" smtClean="0"/>
              <a:t>Dogpile.com is very similar to Yahoo, Google and Bing. </a:t>
            </a:r>
          </a:p>
          <a:p>
            <a:r>
              <a:rPr lang="en-US" dirty="0" smtClean="0"/>
              <a:t>It’s home page is very friendly and simple to use.</a:t>
            </a:r>
          </a:p>
          <a:p>
            <a:r>
              <a:rPr lang="en-US" dirty="0" smtClean="0"/>
              <a:t>The thing I liked the most about Dogpile.com was how quickly it was able to retrieve information and list it in a categorized form.</a:t>
            </a:r>
          </a:p>
          <a:p>
            <a:endParaRPr lang="en-US" dirty="0"/>
          </a:p>
        </p:txBody>
      </p:sp>
      <p:pic>
        <p:nvPicPr>
          <p:cNvPr id="5122" name="Picture 2"/>
          <p:cNvPicPr>
            <a:picLocks noChangeAspect="1" noChangeArrowheads="1"/>
          </p:cNvPicPr>
          <p:nvPr/>
        </p:nvPicPr>
        <p:blipFill>
          <a:blip r:embed="rId2" cstate="print"/>
          <a:srcRect l="49780" t="60417" r="29722" b="11458"/>
          <a:stretch>
            <a:fillRect/>
          </a:stretch>
        </p:blipFill>
        <p:spPr bwMode="auto">
          <a:xfrm rot="741114">
            <a:off x="4759357" y="3953818"/>
            <a:ext cx="3017589" cy="239677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checke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50</TotalTime>
  <Words>293</Words>
  <Application>Microsoft Office PowerPoint</Application>
  <PresentationFormat>On-screen Show (4:3)</PresentationFormat>
  <Paragraphs>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Dogpile.com Search Engine</vt:lpstr>
      <vt:lpstr>Slide 2</vt:lpstr>
      <vt:lpstr>Slide 3</vt:lpstr>
      <vt:lpstr>I chose to search for wonderbaby.org ,a website created by an amazing mother who also has a child with Leber’s Congenital Amaurosis, through the dogpile search engine.  As you could see from the previous slide- this was the very first link presented. </vt:lpstr>
      <vt:lpstr>As previously mentioned, this website was developed by an amazing woman and mother. I have had the pleasure of meeting her and her handsome son at Perkins School for the Blind.  She developed this website to help parents of blind children and other disabilities as a form of support, education and advocacy. She shares her  and her sons journey with others as a way to let them know that they are not alone. This website is an amazing resource center for families!</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Dogpile.com Search Engine</dc:title>
  <dc:creator>John T Mullen</dc:creator>
  <cp:lastModifiedBy>ccstudent</cp:lastModifiedBy>
  <cp:revision>11</cp:revision>
  <dcterms:created xsi:type="dcterms:W3CDTF">2011-10-16T19:16:52Z</dcterms:created>
  <dcterms:modified xsi:type="dcterms:W3CDTF">2011-10-22T12:39:56Z</dcterms:modified>
</cp:coreProperties>
</file>